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14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93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16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89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40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5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94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77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5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668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79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41C75-C087-4105-A235-910464626889}" type="datetimeFigureOut">
              <a:rPr lang="pt-BR" smtClean="0"/>
              <a:t>10/06/2020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68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737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Subtrator</a:t>
            </a:r>
            <a:r>
              <a:rPr lang="pt-BR" dirty="0" smtClean="0"/>
              <a:t> Completo a partir de meio </a:t>
            </a:r>
            <a:r>
              <a:rPr lang="pt-BR" dirty="0" err="1" smtClean="0"/>
              <a:t>Subtratores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construir um </a:t>
            </a:r>
            <a:r>
              <a:rPr lang="pt-BR" dirty="0" err="1" smtClean="0"/>
              <a:t>Subtrator</a:t>
            </a:r>
            <a:r>
              <a:rPr lang="pt-BR" dirty="0" smtClean="0"/>
              <a:t> Completo a partir de 2 Meio </a:t>
            </a:r>
            <a:r>
              <a:rPr lang="pt-BR" dirty="0" err="1" smtClean="0"/>
              <a:t>Subtratores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2936"/>
            <a:ext cx="384483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57" y="4626803"/>
            <a:ext cx="7442596" cy="197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54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Fatorando a expressão de </a:t>
            </a:r>
            <a:r>
              <a:rPr lang="pt-BR" dirty="0" err="1" smtClean="0"/>
              <a:t>Ts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42493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3"/>
            <a:ext cx="69723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92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229600" cy="12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2228850"/>
            <a:ext cx="85820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06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40871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Notamos que a saída S do 2º </a:t>
            </a:r>
            <a:r>
              <a:rPr lang="pt-BR" dirty="0" err="1" smtClean="0"/>
              <a:t>subrator</a:t>
            </a:r>
            <a:r>
              <a:rPr lang="pt-BR" dirty="0" smtClean="0"/>
              <a:t> apresenta a subtração de dois números.</a:t>
            </a:r>
          </a:p>
          <a:p>
            <a:r>
              <a:rPr lang="pt-BR" dirty="0" smtClean="0"/>
              <a:t>Se injetarmos Ts1 e Ts2 nas entradas de uma porta ou teremos na saída o </a:t>
            </a:r>
            <a:r>
              <a:rPr lang="pt-BR" dirty="0" err="1" smtClean="0"/>
              <a:t>Ts</a:t>
            </a:r>
            <a:r>
              <a:rPr lang="pt-BR" dirty="0" smtClean="0"/>
              <a:t> de um </a:t>
            </a:r>
            <a:r>
              <a:rPr lang="pt-BR" dirty="0" err="1" smtClean="0"/>
              <a:t>subtrator</a:t>
            </a:r>
            <a:r>
              <a:rPr lang="pt-BR" dirty="0" smtClean="0"/>
              <a:t> completo.</a:t>
            </a:r>
          </a:p>
          <a:p>
            <a:r>
              <a:rPr lang="pt-BR" dirty="0" smtClean="0"/>
              <a:t> Podemos esquematizar um circuito que efetue as duas operações. Para isso, vamos </a:t>
            </a:r>
            <a:r>
              <a:rPr lang="pt-BR" b="1" dirty="0" smtClean="0"/>
              <a:t>introduzir uma outra entrada</a:t>
            </a:r>
            <a:r>
              <a:rPr lang="pt-BR" dirty="0" smtClean="0"/>
              <a:t> que permanecendo em </a:t>
            </a:r>
            <a:r>
              <a:rPr lang="pt-BR" b="1" dirty="0" smtClean="0"/>
              <a:t>nível 0</a:t>
            </a:r>
            <a:r>
              <a:rPr lang="pt-BR" dirty="0" smtClean="0"/>
              <a:t>, faz o circuito efetuar uma soma completa, e permanecendo em nível 1, faz efetuar uma subtração completa.</a:t>
            </a:r>
          </a:p>
          <a:p>
            <a:r>
              <a:rPr lang="pt-BR" dirty="0" smtClean="0"/>
              <a:t>Vamos, agora, montar a tabela da verdade do circuito, sendo M a variável de controle </a:t>
            </a:r>
          </a:p>
          <a:p>
            <a:r>
              <a:rPr lang="pt-BR" dirty="0" smtClean="0"/>
              <a:t>(M=0-&gt; soma e M= 1 -&gt; subtração):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97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838"/>
            <a:ext cx="4896544" cy="611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14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638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52639" cy="367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078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Vamos simplificar as saídas S e </a:t>
            </a:r>
            <a:r>
              <a:rPr lang="pt-BR" dirty="0" err="1" smtClean="0"/>
              <a:t>Ts</a:t>
            </a:r>
            <a:r>
              <a:rPr lang="pt-BR" dirty="0" smtClean="0"/>
              <a:t>, através dos diagramas de </a:t>
            </a:r>
            <a:r>
              <a:rPr lang="pt-BR" dirty="0" err="1" smtClean="0"/>
              <a:t>V.Karnaugh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6832"/>
            <a:ext cx="3852639" cy="367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2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6397865" cy="495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714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6672"/>
            <a:ext cx="3352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80843"/>
            <a:ext cx="2800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95168"/>
            <a:ext cx="561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46" y="4585693"/>
            <a:ext cx="36099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38" y="4976833"/>
            <a:ext cx="57531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79" y="5418977"/>
            <a:ext cx="48196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79" y="5827323"/>
            <a:ext cx="39243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46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1282154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Circuito do Somador/</a:t>
            </a:r>
            <a:r>
              <a:rPr lang="pt-BR" dirty="0" err="1" smtClean="0"/>
              <a:t>SubtratorCompleto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60769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2481262"/>
            <a:ext cx="20859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065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154</Words>
  <Application>Microsoft Office PowerPoint</Application>
  <PresentationFormat>Apresentação na tela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EDG - 6</vt:lpstr>
      <vt:lpstr>Subtrator Completo a partir de meio Subtratores</vt:lpstr>
      <vt:lpstr>Fatorando a expressão de Ts</vt:lpstr>
      <vt:lpstr>   </vt:lpstr>
      <vt:lpstr>     </vt:lpstr>
      <vt:lpstr>    </vt:lpstr>
      <vt:lpstr>   </vt:lpstr>
      <vt:lpstr>Vamos simplificar as saídas S e Ts, através dos diagramas de V.Karnaugh</vt:lpstr>
      <vt:lpstr>    </vt:lpstr>
      <vt:lpstr>    </vt:lpstr>
      <vt:lpstr>Circuito do Somador/SubtratorCompleto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- 6</dc:title>
  <dc:creator>AECIO</dc:creator>
  <cp:lastModifiedBy>AECIO</cp:lastModifiedBy>
  <cp:revision>13</cp:revision>
  <dcterms:created xsi:type="dcterms:W3CDTF">2020-06-09T14:27:25Z</dcterms:created>
  <dcterms:modified xsi:type="dcterms:W3CDTF">2020-06-10T23:19:52Z</dcterms:modified>
</cp:coreProperties>
</file>